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7" r:id="rId25"/>
    <p:sldId id="281" r:id="rId26"/>
    <p:sldId id="279" r:id="rId27"/>
    <p:sldId id="282" r:id="rId28"/>
    <p:sldId id="278" r:id="rId29"/>
  </p:sldIdLst>
  <p:sldSz cx="9144000" cy="6858000" type="screen4x3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C34E-11A1-437A-BCEA-5C22837E6FD6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786B2-DB19-45AA-81F1-1A6D64B9E4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46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05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8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5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63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6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41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2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47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1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44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9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AB4F-FC51-4C5F-A141-80C29EE42C6B}" type="datetimeFigureOut">
              <a:rPr lang="sk-SK" smtClean="0"/>
              <a:t>7. 4. 2012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3C39-3EF7-4A1A-A47C-598CD6BD40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58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Two-body sfermion decays</a:t>
            </a:r>
            <a:br>
              <a:rPr lang="en-US" dirty="0" smtClean="0"/>
            </a:br>
            <a:r>
              <a:rPr lang="en-US" dirty="0" smtClean="0"/>
              <a:t>at full one-loop level</a:t>
            </a:r>
            <a:br>
              <a:rPr lang="en-US" dirty="0" smtClean="0"/>
            </a:br>
            <a:r>
              <a:rPr lang="en-US" dirty="0" smtClean="0"/>
              <a:t>within the MSSM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3203848" y="4293096"/>
            <a:ext cx="276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Mgr. Hana Hlucha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455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r>
              <a:rPr lang="en-US" dirty="0" smtClean="0"/>
              <a:t>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2987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DREG vs</a:t>
            </a:r>
            <a:r>
              <a:rPr lang="en-US" sz="3600" dirty="0" smtClean="0"/>
              <a:t>. DRED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791941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DREG does not respect SUSY (D-dimensional V field)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DRED: integration momenta are D-dimensional, all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other tensors and </a:t>
            </a:r>
            <a:r>
              <a:rPr lang="en-US" sz="2600" dirty="0" err="1" smtClean="0"/>
              <a:t>spinors</a:t>
            </a:r>
            <a:r>
              <a:rPr lang="en-US" sz="2600" dirty="0" smtClean="0"/>
              <a:t> are kept 4-dimensional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For the validity of field equations and gauge invariance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one must impose the identity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222" y="3861048"/>
            <a:ext cx="78730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At one-loop level, the difference is only in finite terms 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example</a:t>
            </a:r>
            <a:endParaRPr lang="en-US" sz="2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39" y="3390864"/>
            <a:ext cx="1493334" cy="380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12" y="4753600"/>
            <a:ext cx="7040000" cy="14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 smtClean="0"/>
              <a:t>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40779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Renormalization of scalars</a:t>
            </a:r>
            <a:endParaRPr lang="sk-SK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07" y="1689195"/>
            <a:ext cx="2960000" cy="10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41" y="3011289"/>
            <a:ext cx="6533334" cy="653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0" y="3588424"/>
            <a:ext cx="5733334" cy="760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6" y="4348425"/>
            <a:ext cx="3866667" cy="1506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1" y="1969210"/>
            <a:ext cx="2692064" cy="96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47" y="882490"/>
            <a:ext cx="266666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7123" y="1196752"/>
            <a:ext cx="3700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Charge renormalization</a:t>
            </a:r>
            <a:endParaRPr lang="sk-SK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2"/>
            <a:ext cx="1173333" cy="3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3920001" cy="58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63539"/>
            <a:ext cx="6666667" cy="6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2826667" cy="786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0289" y="4536816"/>
            <a:ext cx="4866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Strong coupling renormalization</a:t>
            </a:r>
            <a:endParaRPr lang="sk-SK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4" y="5229199"/>
            <a:ext cx="2600001" cy="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3" y="3765167"/>
            <a:ext cx="3066667" cy="813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578500"/>
            <a:ext cx="6653333" cy="733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229200"/>
            <a:ext cx="5173333" cy="110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123" y="1196752"/>
            <a:ext cx="26673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/>
              <a:t>Sfermion</a:t>
            </a:r>
            <a:r>
              <a:rPr lang="en-US" sz="2600" dirty="0" smtClean="0"/>
              <a:t> sector</a:t>
            </a:r>
            <a:endParaRPr lang="sk-SK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0" y="2492894"/>
            <a:ext cx="4966858" cy="1211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57" y="1769084"/>
            <a:ext cx="2476191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7123" y="1196752"/>
            <a:ext cx="47209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/>
              <a:t>Neutralino</a:t>
            </a:r>
            <a:r>
              <a:rPr lang="en-US" sz="2600" dirty="0" smtClean="0"/>
              <a:t> and </a:t>
            </a:r>
            <a:r>
              <a:rPr lang="en-US" sz="2600" dirty="0" err="1" smtClean="0"/>
              <a:t>chargino</a:t>
            </a:r>
            <a:r>
              <a:rPr lang="en-US" sz="2600" dirty="0" smtClean="0"/>
              <a:t> sector</a:t>
            </a:r>
            <a:endParaRPr lang="sk-SK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22" y="1844824"/>
            <a:ext cx="3840000" cy="23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22" y="4365104"/>
            <a:ext cx="5786667" cy="74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19" y="5445222"/>
            <a:ext cx="112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7123" y="1196752"/>
            <a:ext cx="2177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Higgs sector</a:t>
            </a:r>
            <a:endParaRPr lang="sk-SK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7029"/>
            <a:ext cx="5600001" cy="165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21087"/>
            <a:ext cx="3933334" cy="4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25144"/>
            <a:ext cx="432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145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Sfermion</a:t>
            </a:r>
            <a:r>
              <a:rPr lang="en-US" sz="3600" dirty="0" smtClean="0"/>
              <a:t> two-body decays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9" y="1052736"/>
            <a:ext cx="7080001" cy="298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995687"/>
            <a:ext cx="4453334" cy="11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129020"/>
            <a:ext cx="6306668" cy="1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418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Soft photon radiation</a:t>
            </a:r>
            <a:endParaRPr lang="sk-SK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51" y="2287259"/>
            <a:ext cx="5533334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50" y="3216103"/>
            <a:ext cx="2653333" cy="746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7123" y="1196752"/>
            <a:ext cx="71433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The soft photon cross section (or decay width) is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proportional to the Born cross section </a:t>
            </a:r>
            <a:endParaRPr lang="sk-SK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2245" y="4221088"/>
            <a:ext cx="76395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Adding the soft photon cross section to the one loop</a:t>
            </a:r>
          </a:p>
          <a:p>
            <a:r>
              <a:rPr lang="en-US" sz="2600" dirty="0" smtClean="0"/>
              <a:t>    corrected cross section, the result is free of the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parameter </a:t>
            </a:r>
            <a:r>
              <a:rPr lang="el-GR" sz="2600" dirty="0" smtClean="0"/>
              <a:t>λ</a:t>
            </a:r>
            <a:r>
              <a:rPr lang="en-US" sz="2600" dirty="0" smtClean="0"/>
              <a:t>.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9559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434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Hard photon radiation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6" y="980728"/>
            <a:ext cx="3789206" cy="25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31" y="1028359"/>
            <a:ext cx="3718095" cy="2600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5220"/>
            <a:ext cx="3880635" cy="2610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65" y="4035220"/>
            <a:ext cx="2356826" cy="19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770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Program SFOLD (main part of the thesis)</a:t>
            </a:r>
            <a:endParaRPr lang="sk-SK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7123" y="1196752"/>
            <a:ext cx="76435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Written in F77 </a:t>
            </a:r>
            <a:r>
              <a:rPr lang="en-US" sz="2600" dirty="0" smtClean="0"/>
              <a:t>(little part in </a:t>
            </a:r>
            <a:r>
              <a:rPr lang="en-US" sz="2600" dirty="0"/>
              <a:t>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First step: fully automatic generator in </a:t>
            </a:r>
            <a:r>
              <a:rPr lang="en-US" sz="2600" dirty="0" err="1" smtClean="0"/>
              <a:t>Mathematica</a:t>
            </a:r>
            <a:r>
              <a:rPr lang="en-US" sz="2600" dirty="0" smtClean="0"/>
              <a:t>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together with supplementary files in F77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Used packages: </a:t>
            </a:r>
            <a:r>
              <a:rPr lang="en-US" sz="2600" dirty="0" err="1" smtClean="0"/>
              <a:t>FeynArts</a:t>
            </a:r>
            <a:r>
              <a:rPr lang="en-US" sz="2600" dirty="0" smtClean="0"/>
              <a:t>, </a:t>
            </a:r>
            <a:r>
              <a:rPr lang="en-US" sz="2600" dirty="0" err="1" smtClean="0"/>
              <a:t>FormCalc</a:t>
            </a:r>
            <a:r>
              <a:rPr lang="en-US" sz="2600" dirty="0" smtClean="0"/>
              <a:t>, </a:t>
            </a:r>
            <a:r>
              <a:rPr lang="en-US" sz="2600" dirty="0" err="1" smtClean="0"/>
              <a:t>LoopTools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Full QCD and EW corrections at one-loop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UV and IR check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Dependence on </a:t>
            </a:r>
            <a:r>
              <a:rPr lang="el-GR" sz="2600" dirty="0" smtClean="0"/>
              <a:t>ξ</a:t>
            </a:r>
            <a:r>
              <a:rPr lang="en-US" sz="2600" baseline="-25000" dirty="0" smtClean="0"/>
              <a:t>w, </a:t>
            </a:r>
            <a:r>
              <a:rPr lang="el-GR" sz="2600" dirty="0" smtClean="0"/>
              <a:t>ξ</a:t>
            </a:r>
            <a:r>
              <a:rPr lang="en-US" sz="2600" baseline="-25000" dirty="0" smtClean="0"/>
              <a:t>z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Possibility to work in </a:t>
            </a:r>
            <a:r>
              <a:rPr lang="en-US" sz="2600" dirty="0" err="1" smtClean="0"/>
              <a:t>Mathematica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User friendly</a:t>
            </a:r>
          </a:p>
        </p:txBody>
      </p:sp>
    </p:spTree>
    <p:extLst>
      <p:ext uri="{BB962C8B-B14F-4D97-AF65-F5344CB8AC3E}">
        <p14:creationId xmlns:p14="http://schemas.microsoft.com/office/powerpoint/2010/main" val="21498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430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Supersymmetry?</a:t>
            </a:r>
            <a:endParaRPr lang="sk-SK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196752"/>
            <a:ext cx="724897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Theoretical considerations (symmetries)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Unification with gravity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Gauge coupling unification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Hierarchy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Electroweak symmetry breaking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Dark matter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/>
              <a:t>Susy</a:t>
            </a:r>
            <a:r>
              <a:rPr lang="en-US" sz="2600" dirty="0" smtClean="0"/>
              <a:t> has already made several correct predictions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(light Higgs boson, heavy top quark, …)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842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2" y="1628800"/>
            <a:ext cx="7809524" cy="4495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2678" y="999050"/>
            <a:ext cx="1138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tree : dotted</a:t>
            </a:r>
          </a:p>
          <a:p>
            <a:r>
              <a:rPr lang="en-US" sz="1400" dirty="0" err="1" smtClean="0"/>
              <a:t>sqcd</a:t>
            </a:r>
            <a:r>
              <a:rPr lang="en-US" sz="1400" dirty="0" smtClean="0"/>
              <a:t>: dashed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ull   : solid</a:t>
            </a:r>
            <a:endParaRPr lang="sk-SK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7" y="1196953"/>
            <a:ext cx="5942858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dirty="0" smtClean="0"/>
              <a:t>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3065" y="1084094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sb2 → W: (CMSSM, m0 = 50):</a:t>
            </a:r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09207"/>
              </p:ext>
            </p:extLst>
          </p:nvPr>
        </p:nvGraphicFramePr>
        <p:xfrm>
          <a:off x="903065" y="1556792"/>
          <a:ext cx="33481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38"/>
                <a:gridCol w="1116038"/>
                <a:gridCol w="1116038"/>
              </a:tblGrid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sqcd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0.47462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0.51681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0.25940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0.47462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0.51681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0.44291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0.47462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0.48132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0.27225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3867" y="189216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4333867" y="2284987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 without G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4331560" y="268456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G and stop1</a:t>
            </a:r>
            <a:endParaRPr lang="sk-SK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3486150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sb2 → cha1: (CMSSM, m0 = 50):</a:t>
            </a:r>
            <a:endParaRPr lang="sk-SK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22324"/>
              </p:ext>
            </p:extLst>
          </p:nvPr>
        </p:nvGraphicFramePr>
        <p:xfrm>
          <a:off x="903065" y="3933056"/>
          <a:ext cx="33481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38"/>
                <a:gridCol w="1116038"/>
                <a:gridCol w="1116038"/>
              </a:tblGrid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sqcd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0.18868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0.19043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0.08257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0.18868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0.19043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0.16361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0.18868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0.18868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0.08239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33867" y="429309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</a:t>
            </a:r>
            <a:endParaRPr lang="sk-SK" dirty="0"/>
          </a:p>
        </p:txBody>
      </p:sp>
      <p:sp>
        <p:nvSpPr>
          <p:cNvPr id="19" name="TextBox 18"/>
          <p:cNvSpPr txBox="1"/>
          <p:nvPr/>
        </p:nvSpPr>
        <p:spPr>
          <a:xfrm>
            <a:off x="4333867" y="4685227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 without G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333867" y="5054559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G and stop1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9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0" y="1484784"/>
            <a:ext cx="7873016" cy="4660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7930" y="971436"/>
            <a:ext cx="1138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tree : dotted</a:t>
            </a:r>
          </a:p>
          <a:p>
            <a:r>
              <a:rPr lang="en-US" sz="1400" dirty="0" err="1" smtClean="0"/>
              <a:t>sqcd</a:t>
            </a:r>
            <a:r>
              <a:rPr lang="en-US" sz="1400" dirty="0" smtClean="0"/>
              <a:t>: dashed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ull   : solid</a:t>
            </a:r>
            <a:endParaRPr lang="sk-SK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8704"/>
            <a:ext cx="4342857" cy="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0" y="1737714"/>
            <a:ext cx="7949842" cy="4282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2678" y="999050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tree : solid</a:t>
            </a:r>
          </a:p>
          <a:p>
            <a:r>
              <a:rPr lang="en-US" sz="1400" dirty="0" err="1" smtClean="0"/>
              <a:t>sqcd</a:t>
            </a:r>
            <a:r>
              <a:rPr lang="en-US" sz="1400" dirty="0" smtClean="0"/>
              <a:t>: dashed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ull   : dotted</a:t>
            </a:r>
            <a:endParaRPr lang="sk-SK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4" y="1222350"/>
            <a:ext cx="4126984" cy="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8" y="1988840"/>
            <a:ext cx="7973968" cy="4294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2678" y="1844824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tree : solid</a:t>
            </a:r>
          </a:p>
          <a:p>
            <a:r>
              <a:rPr lang="en-US" sz="1400" dirty="0" err="1" smtClean="0"/>
              <a:t>sqcd</a:t>
            </a:r>
            <a:r>
              <a:rPr lang="en-US" sz="1400" dirty="0" smtClean="0"/>
              <a:t>: dashed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ull   : dotted</a:t>
            </a:r>
            <a:endParaRPr lang="sk-SK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1" y="1038659"/>
            <a:ext cx="7877461" cy="8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5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sbottom</a:t>
            </a:r>
            <a:r>
              <a:rPr lang="en-US" sz="3600" dirty="0" smtClean="0"/>
              <a:t> 2)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3065" y="1084094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sb2 → cha1: (MSSM, mu = 220):</a:t>
            </a:r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01288"/>
              </p:ext>
            </p:extLst>
          </p:nvPr>
        </p:nvGraphicFramePr>
        <p:xfrm>
          <a:off x="903065" y="1556792"/>
          <a:ext cx="33481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38"/>
                <a:gridCol w="1116038"/>
                <a:gridCol w="1116038"/>
              </a:tblGrid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sqcd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1.18706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1.18153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0.40506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1.18706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1.02264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0.34001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1.18706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1.02264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0.76872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3867" y="189216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4333867" y="2284987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nly G, stop1, stop2, sb2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4331560" y="2684560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</a:t>
            </a:r>
            <a:r>
              <a:rPr lang="en-US" dirty="0" smtClean="0"/>
              <a:t>stop1</a:t>
            </a:r>
            <a:r>
              <a:rPr lang="en-US" dirty="0"/>
              <a:t>, stop2, sb2</a:t>
            </a:r>
            <a:endParaRPr lang="sk-SK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3486150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sb2 → cha2: (MSSM, mu = 220):</a:t>
            </a:r>
            <a:endParaRPr lang="sk-SK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51387"/>
              </p:ext>
            </p:extLst>
          </p:nvPr>
        </p:nvGraphicFramePr>
        <p:xfrm>
          <a:off x="903065" y="3933056"/>
          <a:ext cx="33481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38"/>
                <a:gridCol w="1116038"/>
                <a:gridCol w="1116038"/>
              </a:tblGrid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sqcd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2.78947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2.76213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1.44066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2.78947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2.51163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1.35881</a:t>
                      </a:r>
                      <a:endParaRPr lang="sk-SK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en-US" dirty="0" smtClean="0"/>
                        <a:t>2.78947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2.51163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2.08257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33867" y="429309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particles</a:t>
            </a:r>
            <a:endParaRPr lang="sk-SK" dirty="0"/>
          </a:p>
        </p:txBody>
      </p:sp>
      <p:sp>
        <p:nvSpPr>
          <p:cNvPr id="19" name="TextBox 18"/>
          <p:cNvSpPr txBox="1"/>
          <p:nvPr/>
        </p:nvSpPr>
        <p:spPr>
          <a:xfrm>
            <a:off x="4333867" y="4685227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G, stop1, stop2, sb2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333867" y="5054559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stop1, stop2, sb2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63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496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Numerical results (</a:t>
            </a:r>
            <a:r>
              <a:rPr lang="en-US" sz="3600" dirty="0" err="1" smtClean="0"/>
              <a:t>stau</a:t>
            </a:r>
            <a:r>
              <a:rPr lang="en-US" sz="3600" dirty="0" smtClean="0"/>
              <a:t> 1)</a:t>
            </a:r>
            <a:endParaRPr lang="sk-SK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2" y="1628800"/>
            <a:ext cx="7593651" cy="4266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2678" y="999050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tree : solid</a:t>
            </a:r>
          </a:p>
          <a:p>
            <a:r>
              <a:rPr lang="en-US" sz="1400" dirty="0" err="1" smtClean="0"/>
              <a:t>sqcd</a:t>
            </a:r>
            <a:r>
              <a:rPr lang="en-US" sz="1400" dirty="0" smtClean="0"/>
              <a:t>: dashed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ull   : dotted</a:t>
            </a:r>
            <a:endParaRPr lang="sk-SK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4" y="1198466"/>
            <a:ext cx="4126984" cy="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Conclusions</a:t>
            </a:r>
            <a:endParaRPr lang="sk-SK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7123" y="1196752"/>
            <a:ext cx="787574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We calculated two-body decay widths to all </a:t>
            </a:r>
            <a:r>
              <a:rPr lang="en-US" sz="2600" dirty="0" err="1" smtClean="0"/>
              <a:t>sfermions</a:t>
            </a:r>
            <a:r>
              <a:rPr lang="en-US" sz="2600" dirty="0" smtClean="0"/>
              <a:t>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in the MSSM model at the full one-loop level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including electroweak corrections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We thus renormalized all sectors in the MSSM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We provided the user friendly package named SFOLD</a:t>
            </a:r>
          </a:p>
          <a:p>
            <a:r>
              <a:rPr lang="en-US" sz="2600" dirty="0" smtClean="0"/>
              <a:t>     scientists can compare their results to.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67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your</a:t>
            </a:r>
            <a:br>
              <a:rPr lang="en-US" dirty="0" smtClean="0"/>
            </a:br>
            <a:r>
              <a:rPr lang="en-US" dirty="0" smtClean="0"/>
              <a:t>attention!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27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Supersymmetric</a:t>
            </a:r>
            <a:r>
              <a:rPr lang="en-US" sz="3600" dirty="0" smtClean="0"/>
              <a:t> </a:t>
            </a:r>
            <a:r>
              <a:rPr lang="en-US" sz="3600" dirty="0" err="1" smtClean="0"/>
              <a:t>lagrangian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7" y="1124742"/>
            <a:ext cx="7386667" cy="66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7" y="2055088"/>
            <a:ext cx="2586667" cy="125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60" y="2301754"/>
            <a:ext cx="2720000" cy="76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7" y="3514041"/>
            <a:ext cx="7560000" cy="626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0" y="4365104"/>
            <a:ext cx="6480000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27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Supersymmetric</a:t>
            </a:r>
            <a:r>
              <a:rPr lang="en-US" sz="3600" dirty="0" smtClean="0"/>
              <a:t> </a:t>
            </a:r>
            <a:r>
              <a:rPr lang="en-US" sz="3600" dirty="0" err="1" smtClean="0"/>
              <a:t>lagrangian</a:t>
            </a:r>
            <a:endParaRPr lang="sk-SK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773334" cy="1413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69" y="2826202"/>
            <a:ext cx="4826667" cy="161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5812" y="4725144"/>
            <a:ext cx="65083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MSSM – one set of </a:t>
            </a:r>
            <a:r>
              <a:rPr lang="en-US" sz="2600" dirty="0" err="1" smtClean="0"/>
              <a:t>Susy</a:t>
            </a:r>
            <a:r>
              <a:rPr lang="en-US" sz="2600" dirty="0" smtClean="0"/>
              <a:t> generators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– minimal choice of the Higgs sector  </a:t>
            </a:r>
          </a:p>
          <a:p>
            <a:pPr marL="342900" indent="-342900">
              <a:buFont typeface="Arial" pitchFamily="34" charset="0"/>
              <a:buChar char="•"/>
            </a:pP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254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387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MSSM field content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" y="927078"/>
            <a:ext cx="8000000" cy="5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344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MSSM </a:t>
            </a:r>
            <a:r>
              <a:rPr lang="en-US" sz="3600" dirty="0" err="1" smtClean="0"/>
              <a:t>lagrangian</a:t>
            </a:r>
            <a:endParaRPr lang="sk-SK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0382"/>
            <a:ext cx="5333333" cy="426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3" y="1844824"/>
            <a:ext cx="7173334" cy="65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4" y="2708920"/>
            <a:ext cx="7453334" cy="213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3444" y="5013176"/>
            <a:ext cx="66871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s</a:t>
            </a:r>
            <a:r>
              <a:rPr lang="en-US" sz="2600" dirty="0" smtClean="0"/>
              <a:t>oft – no dimensionless couplings that would </a:t>
            </a:r>
          </a:p>
          <a:p>
            <a:r>
              <a:rPr lang="en-US" sz="2600" dirty="0" smtClean="0"/>
              <a:t>                reintroduce quadratic </a:t>
            </a:r>
            <a:r>
              <a:rPr lang="en-US" sz="2600" dirty="0" err="1" smtClean="0"/>
              <a:t>divergencies</a:t>
            </a:r>
            <a:r>
              <a:rPr lang="en-US" sz="26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0896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996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Particle spectrum of the MSSM</a:t>
            </a:r>
            <a:endParaRPr lang="sk-SK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8" y="1196752"/>
            <a:ext cx="7315200" cy="3362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386" y="4688920"/>
            <a:ext cx="55243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5 Higgs bosons (3 neutral, 2 charged)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4 </a:t>
            </a:r>
            <a:r>
              <a:rPr lang="en-US" sz="2600" dirty="0" err="1" smtClean="0"/>
              <a:t>neutralinos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2 </a:t>
            </a:r>
            <a:r>
              <a:rPr lang="en-US" sz="2600" dirty="0" err="1" smtClean="0"/>
              <a:t>charginos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636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499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Raise of MSSM soft terms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75403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Indirect or </a:t>
            </a:r>
            <a:r>
              <a:rPr lang="en-US" sz="2600" dirty="0" err="1" smtClean="0"/>
              <a:t>radiative</a:t>
            </a: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SB in a hidden sector; mediated to the visible sector</a:t>
            </a:r>
          </a:p>
          <a:p>
            <a:r>
              <a:rPr lang="en-US" sz="2600" dirty="0" smtClean="0"/>
              <a:t>    by some interaction:</a:t>
            </a:r>
          </a:p>
          <a:p>
            <a:r>
              <a:rPr lang="en-US" sz="2600" dirty="0" smtClean="0"/>
              <a:t>    - gravitational (CMMSM)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- ordinary EW or QCD (GMSB)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- bulk mediation (AMSB)</a:t>
            </a:r>
          </a:p>
          <a:p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4271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8005902" y="64490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8/26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44902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Hana Hlucha</a:t>
            </a:r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6380" y="6449020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380" y="836712"/>
            <a:ext cx="795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222" y="125335"/>
            <a:ext cx="577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Renormalization of the MSSM</a:t>
            </a:r>
            <a:endParaRPr lang="sk-SK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756534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First step – regularization of divergent parts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Two types of </a:t>
            </a:r>
            <a:r>
              <a:rPr lang="en-US" sz="2600" dirty="0" err="1" smtClean="0"/>
              <a:t>divergencies</a:t>
            </a:r>
            <a:r>
              <a:rPr lang="en-US" sz="2600" dirty="0" smtClean="0"/>
              <a:t>: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- infrared (regularized by small photon (gluon) mass)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- ultraviolet (dimensional reduction)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Second step - renormalization</a:t>
            </a:r>
            <a:endParaRPr lang="sk-SK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65" y="3321031"/>
            <a:ext cx="3573334" cy="42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2" y="3725079"/>
            <a:ext cx="4160000" cy="41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2" y="4293096"/>
            <a:ext cx="4746667" cy="85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0" y="5296939"/>
            <a:ext cx="4813333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10560</TotalTime>
  <Words>811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Two-body sfermion decays at full one-loop level within the MSSM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Hanka</dc:creator>
  <cp:lastModifiedBy>Hanka</cp:lastModifiedBy>
  <cp:revision>182</cp:revision>
  <cp:lastPrinted>2012-04-07T12:03:37Z</cp:lastPrinted>
  <dcterms:created xsi:type="dcterms:W3CDTF">2012-02-18T08:03:18Z</dcterms:created>
  <dcterms:modified xsi:type="dcterms:W3CDTF">2012-04-07T12:08:02Z</dcterms:modified>
</cp:coreProperties>
</file>